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embeddedFontLst>
    <p:embeddedFont>
      <p:font typeface="Playfair Display"/>
      <p:regular r:id="rId15"/>
      <p:bold r:id="rId16"/>
      <p:italic r:id="rId17"/>
      <p:boldItalic r:id="rId18"/>
    </p:embeddedFont>
    <p:embeddedFont>
      <p:font typeface="Montserrat"/>
      <p:regular r:id="rId19"/>
      <p:bold r:id="rId20"/>
      <p:italic r:id="rId21"/>
      <p:boldItalic r:id="rId22"/>
    </p:embeddedFont>
    <p:embeddedFont>
      <p:font typeface="Oswald"/>
      <p:regular r:id="rId23"/>
      <p:bold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bold.fntdata"/><Relationship Id="rId11" Type="http://schemas.openxmlformats.org/officeDocument/2006/relationships/slide" Target="slides/slide6.xml"/><Relationship Id="rId22" Type="http://schemas.openxmlformats.org/officeDocument/2006/relationships/font" Target="fonts/Montserrat-boldItalic.fntdata"/><Relationship Id="rId10" Type="http://schemas.openxmlformats.org/officeDocument/2006/relationships/slide" Target="slides/slide5.xml"/><Relationship Id="rId21" Type="http://schemas.openxmlformats.org/officeDocument/2006/relationships/font" Target="fonts/Montserrat-italic.fntdata"/><Relationship Id="rId13" Type="http://schemas.openxmlformats.org/officeDocument/2006/relationships/slide" Target="slides/slide8.xml"/><Relationship Id="rId24" Type="http://schemas.openxmlformats.org/officeDocument/2006/relationships/font" Target="fonts/Oswald-bold.fntdata"/><Relationship Id="rId12" Type="http://schemas.openxmlformats.org/officeDocument/2006/relationships/slide" Target="slides/slide7.xml"/><Relationship Id="rId23" Type="http://schemas.openxmlformats.org/officeDocument/2006/relationships/font" Target="fonts/Oswald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PlayfairDisplay-regular.fntdata"/><Relationship Id="rId14" Type="http://schemas.openxmlformats.org/officeDocument/2006/relationships/slide" Target="slides/slide9.xml"/><Relationship Id="rId17" Type="http://schemas.openxmlformats.org/officeDocument/2006/relationships/font" Target="fonts/PlayfairDisplay-italic.fntdata"/><Relationship Id="rId16" Type="http://schemas.openxmlformats.org/officeDocument/2006/relationships/font" Target="fonts/PlayfairDisplay-bold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Montserrat-regular.fntdata"/><Relationship Id="rId6" Type="http://schemas.openxmlformats.org/officeDocument/2006/relationships/slide" Target="slides/slide1.xml"/><Relationship Id="rId18" Type="http://schemas.openxmlformats.org/officeDocument/2006/relationships/font" Target="fonts/PlayfairDisplay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c6f972163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c6f97216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c6f972163_0_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c6f972163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6f972163_0_1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6f972163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c6f972163_0_2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c6f972163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c6f972163_0_3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c6f972163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c6f972163_0_3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c6f972163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c6f972163_0_4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c6f972163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c6f972163_0_4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c6f972163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c6f972163_0_5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c6f972163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accent5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3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pop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Relationship Id="rId4" Type="http://schemas.openxmlformats.org/officeDocument/2006/relationships/image" Target="../media/image2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jpg"/><Relationship Id="rId4" Type="http://schemas.openxmlformats.org/officeDocument/2006/relationships/image" Target="../media/image1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jpg"/><Relationship Id="rId4" Type="http://schemas.openxmlformats.org/officeDocument/2006/relationships/image" Target="../media/image9.jpg"/><Relationship Id="rId5" Type="http://schemas.openxmlformats.org/officeDocument/2006/relationships/image" Target="../media/image1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Relationship Id="rId4" Type="http://schemas.openxmlformats.org/officeDocument/2006/relationships/image" Target="../media/image16.jpg"/><Relationship Id="rId5" Type="http://schemas.openxmlformats.org/officeDocument/2006/relationships/image" Target="../media/image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Relationship Id="rId4" Type="http://schemas.openxmlformats.org/officeDocument/2006/relationships/image" Target="../media/image7.jpg"/><Relationship Id="rId5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Relationship Id="rId4" Type="http://schemas.openxmlformats.org/officeDocument/2006/relationships/image" Target="../media/image13.jpg"/><Relationship Id="rId5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g"/><Relationship Id="rId4" Type="http://schemas.openxmlformats.org/officeDocument/2006/relationships/image" Target="../media/image2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idx="4294967295" type="title"/>
          </p:nvPr>
        </p:nvSpPr>
        <p:spPr>
          <a:xfrm>
            <a:off x="5836250" y="1680900"/>
            <a:ext cx="3204000" cy="252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accent1"/>
                </a:solidFill>
              </a:rPr>
              <a:t>DHS Project 2018</a:t>
            </a:r>
            <a:endParaRPr sz="4800">
              <a:solidFill>
                <a:schemeClr val="accent1"/>
              </a:solidFill>
            </a:endParaRPr>
          </a:p>
        </p:txBody>
      </p:sp>
      <p:sp>
        <p:nvSpPr>
          <p:cNvPr id="59" name="Google Shape;59;p13"/>
          <p:cNvSpPr txBox="1"/>
          <p:nvPr>
            <p:ph idx="4294967295" type="subTitle"/>
          </p:nvPr>
        </p:nvSpPr>
        <p:spPr>
          <a:xfrm>
            <a:off x="5836250" y="4224225"/>
            <a:ext cx="3204000" cy="47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September 29, 2018</a:t>
            </a:r>
            <a:endParaRPr/>
          </a:p>
        </p:txBody>
      </p:sp>
      <p:pic>
        <p:nvPicPr>
          <p:cNvPr id="60" name="Google Shape;60;p13"/>
          <p:cNvPicPr preferRelativeResize="0"/>
          <p:nvPr/>
        </p:nvPicPr>
        <p:blipFill rotWithShape="1">
          <a:blip r:embed="rId3">
            <a:alphaModFix/>
          </a:blip>
          <a:srcRect b="0" l="7461" r="7453" t="0"/>
          <a:stretch/>
        </p:blipFill>
        <p:spPr>
          <a:xfrm>
            <a:off x="76200" y="70650"/>
            <a:ext cx="5674573" cy="500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 rotWithShape="1">
          <a:blip r:embed="rId3">
            <a:alphaModFix/>
          </a:blip>
          <a:srcRect b="7769" l="0" r="0" t="7778"/>
          <a:stretch/>
        </p:blipFill>
        <p:spPr>
          <a:xfrm>
            <a:off x="76200" y="70650"/>
            <a:ext cx="4442400" cy="500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 rotWithShape="1">
          <a:blip r:embed="rId4">
            <a:alphaModFix/>
          </a:blip>
          <a:srcRect b="8444" l="0" r="0" t="8444"/>
          <a:stretch/>
        </p:blipFill>
        <p:spPr>
          <a:xfrm>
            <a:off x="4594800" y="149901"/>
            <a:ext cx="4442396" cy="4922952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>
            <p:ph idx="4294967295" type="body"/>
          </p:nvPr>
        </p:nvSpPr>
        <p:spPr>
          <a:xfrm>
            <a:off x="1745300" y="2428200"/>
            <a:ext cx="2181600" cy="24636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00000"/>
                </a:solidFill>
              </a:rPr>
              <a:t>There has been a lot of site work that has been taking place, to prepare for a big upcoming week.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idx="1" type="subTitle"/>
          </p:nvPr>
        </p:nvSpPr>
        <p:spPr>
          <a:xfrm>
            <a:off x="170125" y="2907776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6:28am</a:t>
            </a:r>
            <a:endParaRPr/>
          </a:p>
        </p:txBody>
      </p:sp>
      <p:pic>
        <p:nvPicPr>
          <p:cNvPr id="73" name="Google Shape;73;p15"/>
          <p:cNvPicPr preferRelativeResize="0"/>
          <p:nvPr/>
        </p:nvPicPr>
        <p:blipFill rotWithShape="1">
          <a:blip r:embed="rId3">
            <a:alphaModFix/>
          </a:blip>
          <a:srcRect b="7820" l="0" r="0" t="7820"/>
          <a:stretch/>
        </p:blipFill>
        <p:spPr>
          <a:xfrm>
            <a:off x="4571100" y="0"/>
            <a:ext cx="4572899" cy="5143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57289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0" y="2571750"/>
            <a:ext cx="4974198" cy="257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 rotWithShape="1">
          <a:blip r:embed="rId4">
            <a:alphaModFix/>
          </a:blip>
          <a:srcRect b="12501" l="0" r="0" t="12501"/>
          <a:stretch/>
        </p:blipFill>
        <p:spPr>
          <a:xfrm>
            <a:off x="-200" y="0"/>
            <a:ext cx="4974198" cy="2571752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/>
          <p:nvPr>
            <p:ph idx="4294967295" type="body"/>
          </p:nvPr>
        </p:nvSpPr>
        <p:spPr>
          <a:xfrm>
            <a:off x="381000" y="4061050"/>
            <a:ext cx="5160000" cy="701400"/>
          </a:xfrm>
          <a:prstGeom prst="rect">
            <a:avLst/>
          </a:prstGeom>
          <a:solidFill>
            <a:schemeClr val="lt1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Fall Seeding</a:t>
            </a:r>
            <a:endParaRPr sz="2400"/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74000" y="0"/>
            <a:ext cx="416999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7"/>
          <p:cNvPicPr preferRelativeResize="0"/>
          <p:nvPr/>
        </p:nvPicPr>
        <p:blipFill rotWithShape="1">
          <a:blip r:embed="rId3">
            <a:alphaModFix/>
          </a:blip>
          <a:srcRect b="18684" l="0" r="0" t="18678"/>
          <a:stretch/>
        </p:blipFill>
        <p:spPr>
          <a:xfrm>
            <a:off x="76200" y="76200"/>
            <a:ext cx="2959492" cy="2471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 rotWithShape="1">
          <a:blip r:embed="rId4">
            <a:alphaModFix/>
          </a:blip>
          <a:srcRect b="18684" l="0" r="0" t="18678"/>
          <a:stretch/>
        </p:blipFill>
        <p:spPr>
          <a:xfrm>
            <a:off x="76200" y="2606675"/>
            <a:ext cx="2959503" cy="2471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 rotWithShape="1">
          <a:blip r:embed="rId5">
            <a:alphaModFix/>
          </a:blip>
          <a:srcRect b="18684" l="0" r="0" t="18678"/>
          <a:stretch/>
        </p:blipFill>
        <p:spPr>
          <a:xfrm>
            <a:off x="3092250" y="76200"/>
            <a:ext cx="5969702" cy="4985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>
            <p:ph idx="4294967295" type="title"/>
          </p:nvPr>
        </p:nvSpPr>
        <p:spPr>
          <a:xfrm>
            <a:off x="311700" y="402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Roof Curbs</a:t>
            </a:r>
            <a:endParaRPr/>
          </a:p>
        </p:txBody>
      </p:sp>
      <p:pic>
        <p:nvPicPr>
          <p:cNvPr id="95" name="Google Shape;95;p18"/>
          <p:cNvPicPr preferRelativeResize="0"/>
          <p:nvPr/>
        </p:nvPicPr>
        <p:blipFill rotWithShape="1">
          <a:blip r:embed="rId3">
            <a:alphaModFix/>
          </a:blip>
          <a:srcRect b="19441" l="0" r="0" t="19441"/>
          <a:stretch/>
        </p:blipFill>
        <p:spPr>
          <a:xfrm>
            <a:off x="83275" y="1365900"/>
            <a:ext cx="2959500" cy="2411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 rotWithShape="1">
          <a:blip r:embed="rId4">
            <a:alphaModFix/>
          </a:blip>
          <a:srcRect b="19441" l="0" r="0" t="19441"/>
          <a:stretch/>
        </p:blipFill>
        <p:spPr>
          <a:xfrm>
            <a:off x="3098025" y="1365900"/>
            <a:ext cx="2959473" cy="2411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 rotWithShape="1">
          <a:blip r:embed="rId5">
            <a:alphaModFix/>
          </a:blip>
          <a:srcRect b="19441" l="0" r="0" t="19441"/>
          <a:stretch/>
        </p:blipFill>
        <p:spPr>
          <a:xfrm>
            <a:off x="6112750" y="1365900"/>
            <a:ext cx="2959500" cy="2411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9"/>
          <p:cNvPicPr preferRelativeResize="0"/>
          <p:nvPr/>
        </p:nvPicPr>
        <p:blipFill rotWithShape="1">
          <a:blip r:embed="rId3">
            <a:alphaModFix/>
          </a:blip>
          <a:srcRect b="0" l="10554" r="10562" t="0"/>
          <a:stretch/>
        </p:blipFill>
        <p:spPr>
          <a:xfrm>
            <a:off x="82050" y="70650"/>
            <a:ext cx="2959500" cy="500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/>
          <p:cNvPicPr preferRelativeResize="0"/>
          <p:nvPr/>
        </p:nvPicPr>
        <p:blipFill rotWithShape="1">
          <a:blip r:embed="rId4">
            <a:alphaModFix/>
          </a:blip>
          <a:srcRect b="0" l="10554" r="10562" t="0"/>
          <a:stretch/>
        </p:blipFill>
        <p:spPr>
          <a:xfrm>
            <a:off x="3092251" y="70650"/>
            <a:ext cx="2959503" cy="500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/>
          <p:cNvPicPr preferRelativeResize="0"/>
          <p:nvPr/>
        </p:nvPicPr>
        <p:blipFill rotWithShape="1">
          <a:blip r:embed="rId5">
            <a:alphaModFix/>
          </a:blip>
          <a:srcRect b="0" l="10554" r="10562" t="0"/>
          <a:stretch/>
        </p:blipFill>
        <p:spPr>
          <a:xfrm>
            <a:off x="6102449" y="70650"/>
            <a:ext cx="2959500" cy="500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0"/>
          <p:cNvPicPr preferRelativeResize="0"/>
          <p:nvPr/>
        </p:nvPicPr>
        <p:blipFill rotWithShape="1">
          <a:blip r:embed="rId3">
            <a:alphaModFix/>
          </a:blip>
          <a:srcRect b="7769" l="0" r="0" t="7778"/>
          <a:stretch/>
        </p:blipFill>
        <p:spPr>
          <a:xfrm>
            <a:off x="76196" y="76200"/>
            <a:ext cx="4442400" cy="5002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0"/>
          <p:cNvPicPr preferRelativeResize="0"/>
          <p:nvPr/>
        </p:nvPicPr>
        <p:blipFill rotWithShape="1">
          <a:blip r:embed="rId4">
            <a:alphaModFix/>
          </a:blip>
          <a:srcRect b="7769" l="0" r="0" t="7778"/>
          <a:stretch/>
        </p:blipFill>
        <p:spPr>
          <a:xfrm>
            <a:off x="4613700" y="70650"/>
            <a:ext cx="4442404" cy="500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1"/>
          <p:cNvPicPr preferRelativeResize="0"/>
          <p:nvPr/>
        </p:nvPicPr>
        <p:blipFill rotWithShape="1">
          <a:blip r:embed="rId3">
            <a:alphaModFix/>
          </a:blip>
          <a:srcRect b="18577" l="0" r="0" t="18577"/>
          <a:stretch/>
        </p:blipFill>
        <p:spPr>
          <a:xfrm>
            <a:off x="76200" y="76200"/>
            <a:ext cx="5969699" cy="500219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1"/>
          <p:cNvSpPr txBox="1"/>
          <p:nvPr>
            <p:ph idx="4294967295" type="body"/>
          </p:nvPr>
        </p:nvSpPr>
        <p:spPr>
          <a:xfrm>
            <a:off x="229675" y="2491675"/>
            <a:ext cx="2686500" cy="24636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accent1"/>
                </a:solidFill>
              </a:rPr>
              <a:t>In order to have a great product, some have worked through and been flexible. Thanks to everyone so far, we will have something to be proud.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117" name="Google Shape;117;p21"/>
          <p:cNvPicPr preferRelativeResize="0"/>
          <p:nvPr/>
        </p:nvPicPr>
        <p:blipFill rotWithShape="1">
          <a:blip r:embed="rId4">
            <a:alphaModFix/>
          </a:blip>
          <a:srcRect b="18684" l="0" r="0" t="18678"/>
          <a:stretch/>
        </p:blipFill>
        <p:spPr>
          <a:xfrm>
            <a:off x="6096600" y="76200"/>
            <a:ext cx="2959500" cy="24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1"/>
          <p:cNvPicPr preferRelativeResize="0"/>
          <p:nvPr/>
        </p:nvPicPr>
        <p:blipFill rotWithShape="1">
          <a:blip r:embed="rId5">
            <a:alphaModFix/>
          </a:blip>
          <a:srcRect b="18684" l="0" r="0" t="18678"/>
          <a:stretch/>
        </p:blipFill>
        <p:spPr>
          <a:xfrm>
            <a:off x="6096599" y="2606700"/>
            <a:ext cx="2959496" cy="247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